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4.jpg" ContentType="image/gif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68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0"/>
  </p:normalViewPr>
  <p:slideViewPr>
    <p:cSldViewPr>
      <p:cViewPr varScale="1">
        <p:scale>
          <a:sx n="117" d="100"/>
          <a:sy n="117" d="100"/>
        </p:scale>
        <p:origin x="3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7/15/17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1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1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5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96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3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7/15/17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7/15/17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7/15/17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7/15/17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7/15/17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7/15/17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7/15/17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LASERS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smtClean="0">
                <a:solidFill>
                  <a:srgbClr val="54BC9B"/>
                </a:solidFill>
              </a:rPr>
              <a:t>Laser </a:t>
            </a:r>
            <a:r>
              <a:rPr lang="pt-BR" sz="3000" b="1" spc="300" dirty="0" err="1" smtClean="0">
                <a:solidFill>
                  <a:srgbClr val="54BC9B"/>
                </a:solidFill>
              </a:rPr>
              <a:t>Application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pt-BR" sz="3000" b="1" spc="300" dirty="0" err="1" smtClean="0">
                <a:solidFill>
                  <a:srgbClr val="54BC9B"/>
                </a:solidFill>
              </a:rPr>
              <a:t>Military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2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71940" y="1645469"/>
            <a:ext cx="79312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Lasers </a:t>
            </a:r>
            <a:r>
              <a:rPr lang="pt-BR" sz="3000" b="1" spc="100" dirty="0">
                <a:solidFill>
                  <a:srgbClr val="54BC9B"/>
                </a:solidFill>
              </a:rPr>
              <a:t>are </a:t>
            </a:r>
            <a:r>
              <a:rPr lang="pt-BR" sz="3000" b="1" spc="100" dirty="0" err="1">
                <a:solidFill>
                  <a:srgbClr val="54BC9B"/>
                </a:solidFill>
              </a:rPr>
              <a:t>used</a:t>
            </a:r>
            <a:r>
              <a:rPr lang="pt-BR" sz="3000" b="1" spc="100" dirty="0">
                <a:solidFill>
                  <a:srgbClr val="54BC9B"/>
                </a:solidFill>
              </a:rPr>
              <a:t> as </a:t>
            </a:r>
            <a:r>
              <a:rPr lang="pt-BR" sz="3000" b="1" spc="100" dirty="0" err="1">
                <a:solidFill>
                  <a:schemeClr val="bg1"/>
                </a:solidFill>
              </a:rPr>
              <a:t>target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designators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or</a:t>
            </a:r>
            <a:r>
              <a:rPr lang="pt-BR" sz="3000" b="1" spc="100" dirty="0">
                <a:solidFill>
                  <a:schemeClr val="bg1"/>
                </a:solidFill>
              </a:rPr>
              <a:t> laser </a:t>
            </a:r>
            <a:r>
              <a:rPr lang="pt-BR" sz="3000" b="1" spc="100" dirty="0" err="1">
                <a:solidFill>
                  <a:schemeClr val="bg1"/>
                </a:solidFill>
              </a:rPr>
              <a:t>sights</a:t>
            </a:r>
            <a:r>
              <a:rPr lang="pt-BR" sz="3000" b="1" spc="100" dirty="0">
                <a:solidFill>
                  <a:srgbClr val="54BC9B"/>
                </a:solidFill>
              </a:rPr>
              <a:t> (</a:t>
            </a:r>
            <a:r>
              <a:rPr lang="pt-BR" sz="3000" b="1" spc="100" dirty="0" err="1">
                <a:solidFill>
                  <a:srgbClr val="54BC9B"/>
                </a:solidFill>
              </a:rPr>
              <a:t>essentially</a:t>
            </a:r>
            <a:r>
              <a:rPr lang="pt-BR" sz="3000" b="1" spc="100" dirty="0">
                <a:solidFill>
                  <a:srgbClr val="54BC9B"/>
                </a:solidFill>
              </a:rPr>
              <a:t> laser pointers </a:t>
            </a:r>
            <a:r>
              <a:rPr lang="pt-BR" sz="3000" b="1" spc="100" dirty="0" err="1">
                <a:solidFill>
                  <a:srgbClr val="54BC9B"/>
                </a:solidFill>
              </a:rPr>
              <a:t>emitting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visible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invisible</a:t>
            </a:r>
            <a:r>
              <a:rPr lang="pt-BR" sz="3000" b="1" spc="100" dirty="0">
                <a:solidFill>
                  <a:srgbClr val="54BC9B"/>
                </a:solidFill>
              </a:rPr>
              <a:t> laser </a:t>
            </a:r>
            <a:r>
              <a:rPr lang="pt-BR" sz="3000" b="1" spc="100" dirty="0" err="1">
                <a:solidFill>
                  <a:srgbClr val="54BC9B"/>
                </a:solidFill>
              </a:rPr>
              <a:t>beams</a:t>
            </a:r>
            <a:r>
              <a:rPr lang="pt-BR" sz="3000" b="1" spc="100" dirty="0" smtClean="0">
                <a:solidFill>
                  <a:srgbClr val="54BC9B"/>
                </a:solidFill>
              </a:rPr>
              <a:t>).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MILITARY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16" y="3408914"/>
            <a:ext cx="7365200" cy="265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20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247510" y="2265253"/>
            <a:ext cx="445565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Lasers as </a:t>
            </a:r>
            <a:r>
              <a:rPr lang="pt-BR" sz="3000" b="1" spc="100" dirty="0" err="1">
                <a:solidFill>
                  <a:schemeClr val="bg1"/>
                </a:solidFill>
              </a:rPr>
              <a:t>irritating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or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blinding</a:t>
            </a:r>
            <a:r>
              <a:rPr lang="pt-BR" sz="3000" b="1" spc="100" dirty="0">
                <a:solidFill>
                  <a:srgbClr val="54BC9B"/>
                </a:solidFill>
              </a:rPr>
              <a:t> (</a:t>
            </a:r>
            <a:r>
              <a:rPr lang="pt-BR" sz="3000" b="1" spc="100" dirty="0" err="1">
                <a:solidFill>
                  <a:srgbClr val="54BC9B"/>
                </a:solidFill>
              </a:rPr>
              <a:t>normally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not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directly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destroying</a:t>
            </a:r>
            <a:r>
              <a:rPr lang="pt-BR" sz="3000" b="1" spc="100" dirty="0">
                <a:solidFill>
                  <a:srgbClr val="54BC9B"/>
                </a:solidFill>
              </a:rPr>
              <a:t>) </a:t>
            </a:r>
            <a:r>
              <a:rPr lang="pt-BR" sz="3000" b="1" spc="100" dirty="0" err="1">
                <a:solidFill>
                  <a:srgbClr val="54BC9B"/>
                </a:solidFill>
              </a:rPr>
              <a:t>countermeasures</a:t>
            </a:r>
            <a:r>
              <a:rPr lang="pt-BR" sz="3000" b="1" spc="100" dirty="0">
                <a:solidFill>
                  <a:srgbClr val="54BC9B"/>
                </a:solidFill>
              </a:rPr>
              <a:t> e.g. </a:t>
            </a:r>
            <a:r>
              <a:rPr lang="pt-BR" sz="3000" b="1" spc="100" dirty="0" err="1">
                <a:solidFill>
                  <a:srgbClr val="54BC9B"/>
                </a:solidFill>
              </a:rPr>
              <a:t>against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heat-seeking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anti-aircraft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missiles</a:t>
            </a:r>
            <a:r>
              <a:rPr lang="pt-BR" sz="3000" b="1" spc="100" dirty="0">
                <a:solidFill>
                  <a:srgbClr val="54BC9B"/>
                </a:solidFill>
              </a:rPr>
              <a:t>. </a:t>
            </a:r>
          </a:p>
          <a:p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MILITARY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09234"/>
            <a:ext cx="3645138" cy="390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76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rgbClr val="54BC9B"/>
                </a:solidFill>
              </a:rPr>
              <a:t>M</a:t>
            </a:r>
            <a:r>
              <a:rPr lang="pt-BR" sz="3000" b="1" dirty="0" smtClean="0">
                <a:solidFill>
                  <a:srgbClr val="54BC9B"/>
                </a:solidFill>
              </a:rPr>
              <a:t>ove </a:t>
            </a:r>
            <a:r>
              <a:rPr lang="pt-BR" sz="3000" b="1" dirty="0" err="1" smtClean="0">
                <a:solidFill>
                  <a:srgbClr val="54BC9B"/>
                </a:solidFill>
              </a:rPr>
              <a:t>on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the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next</a:t>
            </a:r>
            <a:r>
              <a:rPr lang="pt-BR" sz="3000" b="1" dirty="0" smtClean="0">
                <a:solidFill>
                  <a:srgbClr val="54BC9B"/>
                </a:solidFill>
              </a:rPr>
              <a:t> laser </a:t>
            </a:r>
            <a:r>
              <a:rPr lang="pt-BR" sz="3000" b="1" dirty="0" err="1" smtClean="0">
                <a:solidFill>
                  <a:srgbClr val="54BC9B"/>
                </a:solidFill>
              </a:rPr>
              <a:t>application</a:t>
            </a:r>
            <a:r>
              <a:rPr lang="pt-BR" sz="3000" b="1" dirty="0" smtClean="0">
                <a:solidFill>
                  <a:srgbClr val="54BC9B"/>
                </a:solidFill>
              </a:rPr>
              <a:t>...</a:t>
            </a: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smtClean="0">
                <a:solidFill>
                  <a:schemeClr val="bg1"/>
                </a:solidFill>
              </a:rPr>
              <a:t>HEALTHCARE!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 smtClean="0"/>
              <a:t>WELL DONE!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42143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71</Words>
  <Application>Microsoft Macintosh PowerPoint</Application>
  <PresentationFormat>Apresentação na tela (4:3)</PresentationFormat>
  <Paragraphs>23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Andale Mono</vt:lpstr>
      <vt:lpstr>Calibri</vt:lpstr>
      <vt:lpstr>Arial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Douglas Paulo de Mattos</cp:lastModifiedBy>
  <cp:revision>7</cp:revision>
  <dcterms:created xsi:type="dcterms:W3CDTF">2017-03-08T21:43:37Z</dcterms:created>
  <dcterms:modified xsi:type="dcterms:W3CDTF">2017-07-15T08:51:46Z</dcterms:modified>
</cp:coreProperties>
</file>